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itchFamily="34" charset="0"/>
      <p:regular r:id="rId9"/>
      <p:bold r:id="rId10"/>
      <p:italic r:id="rId11"/>
      <p:boldItalic r:id="rId12"/>
    </p:embeddedFont>
    <p:embeddedFont>
      <p:font typeface="Barlow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-3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91FE6-28FF-42C6-B044-E98891F951B5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B85D9-1636-4253-9473-1124F3C9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07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Algorithms &amp; Data Structures: A Foundation for Problem Solving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fundamental concepts. It covers algorithms and data structures. These are essential for efficient problem-solving. We will look at real-world applications and analysis.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2688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Algorithms &amp; Data Structures Matter: Real-World Applications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15583"/>
            <a:ext cx="32587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Efficient Problem Solving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053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Algorithms and data structures provide a systematic approach. They make problem-solving more efficient. This leads to optimized solutions.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15583"/>
            <a:ext cx="29845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Software Development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053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They form the backbone of software development. They are essential for building robust applications. These apps can handle large amounts of data.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Management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053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Essential for organizing and processing data. This enables quick access. It also enables efficient data manipulation.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543" y="939046"/>
            <a:ext cx="7686913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Essential Data Structures: Arrays, Linked Lists, Trees, and Graphs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28543" y="2641997"/>
            <a:ext cx="468392" cy="468392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2732" y="2737366"/>
            <a:ext cx="12001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05057" y="2641997"/>
            <a:ext cx="231314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Arrays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405057" y="3055977"/>
            <a:ext cx="701040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Arrays store elements sequentially. They allow quick access using indexes.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8543" y="3831431"/>
            <a:ext cx="468392" cy="468392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85587" y="3926800"/>
            <a:ext cx="15430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405057" y="3831431"/>
            <a:ext cx="231314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Linked Lists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405057" y="4245412"/>
            <a:ext cx="701040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Linked lists are a sequence of nodes. Each node points to the next, useful for dynamic data.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8543" y="5354002"/>
            <a:ext cx="468392" cy="468392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81420" y="5449372"/>
            <a:ext cx="16252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405057" y="5354002"/>
            <a:ext cx="231314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Trees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405057" y="5767983"/>
            <a:ext cx="701040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Hierarchical structures that efficiently represent relationships.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8543" y="6543437"/>
            <a:ext cx="468392" cy="468392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4277" y="6638806"/>
            <a:ext cx="15680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405057" y="6543437"/>
            <a:ext cx="231314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Graphs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405057" y="6957417"/>
            <a:ext cx="701040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Graphs are a set of vertices and edges, representing networks.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612" y="876538"/>
            <a:ext cx="7663577" cy="117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Fundamental Algorithms: Sorting, Searching, and Graph Traversal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32364" y="2368868"/>
            <a:ext cx="22860" cy="4984194"/>
          </a:xfrm>
          <a:prstGeom prst="roundRect">
            <a:avLst>
              <a:gd name="adj" fmla="val 13879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58880" y="2833211"/>
            <a:ext cx="740212" cy="22860"/>
          </a:xfrm>
          <a:prstGeom prst="roundRect">
            <a:avLst>
              <a:gd name="adj" fmla="val 13879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05848" y="2606754"/>
            <a:ext cx="475893" cy="475893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2775" y="2703671"/>
            <a:ext cx="122039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707035" y="2580323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Sorting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707035" y="3000851"/>
            <a:ext cx="6183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Algorithms that arrange elements in a specific order. Common examples include bubble sort and merge sort.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8880" y="4565094"/>
            <a:ext cx="740212" cy="22860"/>
          </a:xfrm>
          <a:prstGeom prst="roundRect">
            <a:avLst>
              <a:gd name="adj" fmla="val 13879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05848" y="4338638"/>
            <a:ext cx="475893" cy="475893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5391" y="4435554"/>
            <a:ext cx="156805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07035" y="4312206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Searching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707035" y="4732734"/>
            <a:ext cx="6183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Algorithms used to find specific elements in a dataset. Binary search is one of the fastest.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8880" y="6296978"/>
            <a:ext cx="740212" cy="22860"/>
          </a:xfrm>
          <a:prstGeom prst="roundRect">
            <a:avLst>
              <a:gd name="adj" fmla="val 13879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5848" y="6070521"/>
            <a:ext cx="475893" cy="475893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61224" y="6167438"/>
            <a:ext cx="16514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707035" y="6044089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Graph Traversal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707035" y="6464618"/>
            <a:ext cx="6183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Algorithms for visiting all nodes in a graph. This includes breadth-first and depth-first search.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43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621" y="3575447"/>
            <a:ext cx="13071158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Algorithm Analysis: Understanding Time and Space Complexity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" y="5147072"/>
            <a:ext cx="556855" cy="5568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9621" y="5926574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Complexity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79621" y="6369487"/>
            <a:ext cx="4134326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Measures how the runtime of an algorithm grows. It grows as the input size increases.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037" y="5147072"/>
            <a:ext cx="556855" cy="5568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48037" y="5926574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Space Complexity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5248037" y="6369487"/>
            <a:ext cx="4134326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Space complexity quantifies the amount of memory. The memory amount is used by an algorithm.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453" y="5147072"/>
            <a:ext cx="556855" cy="5568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453" y="5926574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Big O Notation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716453" y="6369487"/>
            <a:ext cx="4134326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Big O notation is a standard way to express complexity. It expresses complexity in the worst-case scenario.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624" y="823674"/>
            <a:ext cx="7544752" cy="1903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Mastering Algorithms &amp; Data Structures: Resources and Next Steps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9624" y="3070146"/>
            <a:ext cx="3658195" cy="2419112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0965" y="3321487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Online Courses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50965" y="3775829"/>
            <a:ext cx="3155513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Platforms like Coursera and Udemy offer in-depth courses. They cover algorithms and data structures.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6300" y="3070146"/>
            <a:ext cx="3658195" cy="2419112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7641" y="3321487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Books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37641" y="3775829"/>
            <a:ext cx="3155513" cy="1096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Algorithms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by CLRS is a comprehensive guide. It is for serious learners.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9624" y="5717738"/>
            <a:ext cx="7544752" cy="1688068"/>
          </a:xfrm>
          <a:prstGeom prst="roundRect">
            <a:avLst>
              <a:gd name="adj" fmla="val 2030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0965" y="5969079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Practice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50965" y="6423422"/>
            <a:ext cx="7042071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Websites such as LeetCode and HackerRank provide coding challenges. They sharpen your skills.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398</Words>
  <Application>Microsoft Office PowerPoint</Application>
  <PresentationFormat>Custom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Barlow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MONIKA</cp:lastModifiedBy>
  <cp:revision>1</cp:revision>
  <dcterms:created xsi:type="dcterms:W3CDTF">2025-02-28T17:31:40Z</dcterms:created>
  <dcterms:modified xsi:type="dcterms:W3CDTF">2025-02-28T17:34:23Z</dcterms:modified>
</cp:coreProperties>
</file>